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9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more solvent you have the more solute you will be able to dissolve. </a:t>
            </a:r>
          </a:p>
          <a:p>
            <a:r>
              <a:rPr lang="en-US" sz="2400" dirty="0" smtClean="0"/>
              <a:t>The darker the solution, the more concentrated it will be.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28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Complete Experiment 4.1 Post lab. </a:t>
            </a:r>
          </a:p>
          <a:p>
            <a:pPr lvl="1"/>
            <a:r>
              <a:rPr lang="en-US" sz="2400" dirty="0" smtClean="0"/>
              <a:t>Calculations – Determine the concentration of each solution in g/ml and g/100 mL</a:t>
            </a:r>
          </a:p>
          <a:p>
            <a:pPr lvl="1"/>
            <a:r>
              <a:rPr lang="en-US" sz="2400" dirty="0" smtClean="0"/>
              <a:t>Questions – bullet point questions on </a:t>
            </a:r>
            <a:r>
              <a:rPr lang="en-US" sz="2400" dirty="0" err="1" smtClean="0"/>
              <a:t>pg</a:t>
            </a:r>
            <a:r>
              <a:rPr lang="en-US" sz="2400" dirty="0" smtClean="0"/>
              <a:t> 69 and 70. #’s 1-3 on </a:t>
            </a:r>
            <a:r>
              <a:rPr lang="en-US" sz="2400" dirty="0" err="1" smtClean="0"/>
              <a:t>pg</a:t>
            </a:r>
            <a:r>
              <a:rPr lang="en-US" sz="2400" dirty="0"/>
              <a:t> </a:t>
            </a:r>
            <a:r>
              <a:rPr lang="en-US" sz="2400" dirty="0" smtClean="0"/>
              <a:t>71</a:t>
            </a:r>
          </a:p>
          <a:p>
            <a:r>
              <a:rPr lang="en-US" sz="2400" dirty="0" smtClean="0"/>
              <a:t>Practice concentration problems on website</a:t>
            </a:r>
          </a:p>
        </p:txBody>
      </p:sp>
    </p:spTree>
    <p:extLst>
      <p:ext uri="{BB962C8B-B14F-4D97-AF65-F5344CB8AC3E}">
        <p14:creationId xmlns:p14="http://schemas.microsoft.com/office/powerpoint/2010/main" val="2543081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solve problems involving concentration.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the effect of the amount of solvent on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What is it?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Concentration</a:t>
            </a:r>
            <a:r>
              <a:rPr lang="en-US" sz="2400" dirty="0" smtClean="0"/>
              <a:t> is the mass of solid dissolved per unit volume of liquid.</a:t>
            </a:r>
          </a:p>
          <a:p>
            <a:pPr lvl="2"/>
            <a:r>
              <a:rPr lang="en-US" sz="2400" dirty="0" smtClean="0"/>
              <a:t>It tells you how much of your solute you have in comparison to your solvent.</a:t>
            </a:r>
          </a:p>
          <a:p>
            <a:r>
              <a:rPr lang="en-US" sz="2400" dirty="0" smtClean="0"/>
              <a:t>Formula</a:t>
            </a:r>
            <a:endParaRPr lang="en-US" sz="2400" dirty="0"/>
          </a:p>
          <a:p>
            <a:pPr lvl="1"/>
            <a:r>
              <a:rPr lang="en-US" sz="2400" dirty="0" smtClean="0"/>
              <a:t>Concentration = mass of solute / volume of solvent</a:t>
            </a:r>
          </a:p>
          <a:p>
            <a:pPr lvl="1"/>
            <a:r>
              <a:rPr lang="en-US" sz="2400" dirty="0" smtClean="0"/>
              <a:t>Units that we will use are g/mL or 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 smtClean="0"/>
              <a:t>What do you notice about these units for concentration?</a:t>
            </a:r>
          </a:p>
          <a:p>
            <a:pPr marL="6858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78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units for density and concentration are the same!</a:t>
            </a:r>
          </a:p>
          <a:p>
            <a:r>
              <a:rPr lang="en-US" sz="2400" dirty="0" smtClean="0"/>
              <a:t>However, with density we only have 1 substance. With concentration we have 2 substances – the solute and solvent.</a:t>
            </a:r>
          </a:p>
        </p:txBody>
      </p:sp>
    </p:spTree>
    <p:extLst>
      <p:ext uri="{BB962C8B-B14F-4D97-AF65-F5344CB8AC3E}">
        <p14:creationId xmlns:p14="http://schemas.microsoft.com/office/powerpoint/2010/main" val="398094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avoid confusion with density, the concentration is often given in g / 100 cm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or </a:t>
            </a:r>
            <a:r>
              <a:rPr lang="en-US" sz="2400" dirty="0"/>
              <a:t>g / 100 </a:t>
            </a:r>
            <a:r>
              <a:rPr lang="en-US" sz="2400" dirty="0" smtClean="0"/>
              <a:t>mL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In general, to find the concentration of a solution in </a:t>
            </a:r>
            <a:r>
              <a:rPr lang="en-US" sz="2400" dirty="0"/>
              <a:t>g / 100 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or g/100 mL, we multiply the concentration in g/cm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or g/mL by 100.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6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concentration of a solution if 15 g of sugar is dissolved in 50 cm</a:t>
            </a:r>
            <a:r>
              <a:rPr lang="en-US" baseline="30000" dirty="0" smtClean="0"/>
              <a:t>3</a:t>
            </a:r>
            <a:r>
              <a:rPr lang="en-US" dirty="0" smtClean="0"/>
              <a:t> of water?</a:t>
            </a:r>
          </a:p>
          <a:p>
            <a:pPr lvl="1"/>
            <a:r>
              <a:rPr lang="en-US" dirty="0" err="1" smtClean="0"/>
              <a:t>Ans</a:t>
            </a:r>
            <a:r>
              <a:rPr lang="en-US" dirty="0" smtClean="0"/>
              <a:t> – 0.30 g/cm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is the concentration in g/100 cm</a:t>
            </a:r>
            <a:r>
              <a:rPr lang="en-US" baseline="30000" dirty="0" smtClean="0"/>
              <a:t>3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Ans</a:t>
            </a:r>
            <a:r>
              <a:rPr lang="en-US" dirty="0" smtClean="0"/>
              <a:t> – 30 g/100 cm</a:t>
            </a:r>
            <a:r>
              <a:rPr lang="en-US" baseline="30000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3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concentration of a solution is 2.53 g/mL, how many grams of solute are dissolved in 75 mL of water?</a:t>
            </a:r>
          </a:p>
          <a:p>
            <a:pPr lvl="1"/>
            <a:r>
              <a:rPr lang="en-US" dirty="0" err="1" smtClean="0"/>
              <a:t>Ans</a:t>
            </a:r>
            <a:r>
              <a:rPr lang="en-US" dirty="0" smtClean="0"/>
              <a:t> – 190 g of solute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7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total of 1.2 kg of salt dissolved in 5.0 L of water, what is the concentration of the solution in g/mL? In g/100 mL?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– 0.24 g/ mL and 24 g/100 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1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concentration relate to experiment 4.1?</a:t>
            </a:r>
          </a:p>
          <a:p>
            <a:pPr lvl="1"/>
            <a:r>
              <a:rPr lang="en-US" dirty="0" smtClean="0"/>
              <a:t>After the first 0.3 g of solid were dissolved, what did you notice about the color of both test tubes?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29" y="4292599"/>
            <a:ext cx="45720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08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1847</TotalTime>
  <Words>422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Expo</vt:lpstr>
      <vt:lpstr>Concentration</vt:lpstr>
      <vt:lpstr>Today’s Objective</vt:lpstr>
      <vt:lpstr>Concentration</vt:lpstr>
      <vt:lpstr>Concentration</vt:lpstr>
      <vt:lpstr>Concentration</vt:lpstr>
      <vt:lpstr>Example 1</vt:lpstr>
      <vt:lpstr>Example 2</vt:lpstr>
      <vt:lpstr>Example 3</vt:lpstr>
      <vt:lpstr>Experiment 4.1</vt:lpstr>
      <vt:lpstr>Experiment 4.1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</dc:title>
  <dc:creator>Kyle Jenks</dc:creator>
  <cp:lastModifiedBy>Kyle Jenks</cp:lastModifiedBy>
  <cp:revision>10</cp:revision>
  <dcterms:created xsi:type="dcterms:W3CDTF">2013-12-18T12:26:22Z</dcterms:created>
  <dcterms:modified xsi:type="dcterms:W3CDTF">2013-12-19T19:14:02Z</dcterms:modified>
</cp:coreProperties>
</file>