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sldIdLst>
    <p:sldId id="256" r:id="rId2"/>
    <p:sldId id="257" r:id="rId3"/>
    <p:sldId id="258" r:id="rId4"/>
    <p:sldId id="266" r:id="rId5"/>
    <p:sldId id="265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758FA92-AC53-944F-9204-71C065561FA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A0AB6E-402E-8945-82ED-DFD4E9D8F4F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1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An irregularly shaped metal has a mass of 5.68 g. When placed in a graduated cylinder, the water level rises from 25.0 mL to 27.2 mL, what is the density of the metal?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Ans</a:t>
            </a:r>
            <a:r>
              <a:rPr lang="en-US" dirty="0" smtClean="0"/>
              <a:t>: 2.58 g/mL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4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SWBAT: Analyze and solve problems involving density.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612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530861" cy="349175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tx1"/>
                </a:solidFill>
                <a:latin typeface="+mj-lt"/>
              </a:rPr>
              <a:t>Density is defined as mass per unit volume.  It is a measure of how tightly packed and how heavy the molecules are in an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object</a:t>
            </a:r>
          </a:p>
          <a:p>
            <a:r>
              <a:rPr lang="en-US" sz="2800" dirty="0" smtClean="0"/>
              <a:t>D = Mass / Volume</a:t>
            </a:r>
          </a:p>
          <a:p>
            <a:pPr lvl="1"/>
            <a:r>
              <a:rPr lang="en-US" sz="2600" dirty="0" smtClean="0"/>
              <a:t>Mass – the amount of </a:t>
            </a:r>
            <a:r>
              <a:rPr lang="en-US" sz="2600" b="1" dirty="0" smtClean="0"/>
              <a:t>matter</a:t>
            </a:r>
            <a:r>
              <a:rPr lang="en-US" sz="2600" dirty="0" smtClean="0"/>
              <a:t> in an object (in grams)</a:t>
            </a:r>
          </a:p>
          <a:p>
            <a:pPr lvl="1"/>
            <a:r>
              <a:rPr lang="en-US" sz="2600" dirty="0" smtClean="0"/>
              <a:t>Volume – the amount of </a:t>
            </a:r>
            <a:r>
              <a:rPr lang="en-US" sz="2600" b="1" dirty="0" smtClean="0"/>
              <a:t>space</a:t>
            </a:r>
            <a:r>
              <a:rPr lang="en-US" sz="2600" dirty="0" smtClean="0"/>
              <a:t> an object takes up (in mL or cm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Units for density are g/mL or g/cm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079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065995"/>
            <a:ext cx="8308975" cy="1143000"/>
          </a:xfrm>
        </p:spPr>
        <p:txBody>
          <a:bodyPr/>
          <a:lstStyle/>
          <a:p>
            <a:r>
              <a:rPr lang="en-US" dirty="0" smtClean="0"/>
              <a:t>Regular vs. Irregular Shaped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600338"/>
            <a:ext cx="8308975" cy="3491753"/>
          </a:xfrm>
        </p:spPr>
        <p:txBody>
          <a:bodyPr>
            <a:noAutofit/>
          </a:bodyPr>
          <a:lstStyle/>
          <a:p>
            <a:r>
              <a:rPr lang="en-US" dirty="0" smtClean="0"/>
              <a:t>Density of Regular shaped objects</a:t>
            </a:r>
          </a:p>
          <a:p>
            <a:pPr lvl="1"/>
            <a:r>
              <a:rPr lang="en-US" sz="2000" dirty="0" smtClean="0"/>
              <a:t>Find the Mass using the balance</a:t>
            </a:r>
          </a:p>
          <a:p>
            <a:pPr lvl="1"/>
            <a:r>
              <a:rPr lang="en-US" sz="2000" dirty="0" smtClean="0"/>
              <a:t>Must determine the length, width and height, then multiply them together.</a:t>
            </a:r>
          </a:p>
          <a:p>
            <a:pPr lvl="2"/>
            <a:r>
              <a:rPr lang="en-US" sz="2000" dirty="0" smtClean="0"/>
              <a:t>L x W x H</a:t>
            </a:r>
          </a:p>
          <a:p>
            <a:r>
              <a:rPr lang="en-US" dirty="0" smtClean="0"/>
              <a:t>Density of Irregular shaped objects</a:t>
            </a:r>
          </a:p>
          <a:p>
            <a:pPr lvl="1"/>
            <a:r>
              <a:rPr lang="en-US" sz="2000" dirty="0" smtClean="0"/>
              <a:t>Find the mass using the balance.</a:t>
            </a:r>
          </a:p>
          <a:p>
            <a:pPr lvl="1"/>
            <a:r>
              <a:rPr lang="en-US" sz="2000" dirty="0" smtClean="0"/>
              <a:t>Must use water displacement</a:t>
            </a:r>
          </a:p>
          <a:p>
            <a:pPr lvl="2"/>
            <a:r>
              <a:rPr lang="en-US" sz="2000" dirty="0" smtClean="0"/>
              <a:t>Fill graduated cylinder up with water, drop in object and determine how much the water level rises.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829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Calculations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solving density questions, use the DMV triangle!</a:t>
            </a:r>
          </a:p>
          <a:p>
            <a:r>
              <a:rPr lang="en-US" sz="3600" dirty="0" smtClean="0"/>
              <a:t>However, you have to make sure that your units are ALWAYS correct!</a:t>
            </a:r>
          </a:p>
        </p:txBody>
      </p:sp>
    </p:spTree>
    <p:extLst>
      <p:ext uri="{BB962C8B-B14F-4D97-AF65-F5344CB8AC3E}">
        <p14:creationId xmlns:p14="http://schemas.microsoft.com/office/powerpoint/2010/main" val="297271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block of aluminum occupies a volume of </a:t>
            </a:r>
            <a:r>
              <a:rPr lang="en-US" sz="2800" dirty="0" smtClean="0"/>
              <a:t>30</a:t>
            </a:r>
            <a:r>
              <a:rPr lang="en-US" sz="2800" dirty="0" smtClean="0"/>
              <a:t>.0 </a:t>
            </a:r>
            <a:r>
              <a:rPr lang="en-US" sz="2800" dirty="0" smtClean="0"/>
              <a:t>mL and has a mass </a:t>
            </a:r>
            <a:r>
              <a:rPr lang="en-US" sz="2800" dirty="0" smtClean="0"/>
              <a:t>of 81 </a:t>
            </a:r>
            <a:r>
              <a:rPr lang="en-US" sz="2800" dirty="0" smtClean="0"/>
              <a:t>g. What is the density of the block of aluminum?</a:t>
            </a:r>
          </a:p>
          <a:p>
            <a:endParaRPr lang="en-US" sz="2800" dirty="0"/>
          </a:p>
          <a:p>
            <a:r>
              <a:rPr lang="en-US" sz="2800" dirty="0" err="1" smtClean="0"/>
              <a:t>Ans</a:t>
            </a:r>
            <a:r>
              <a:rPr lang="en-US" sz="2800" dirty="0" smtClean="0"/>
              <a:t>: 2.7 g/mL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247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is the mass of the ethyl alcohol that exactly fills a 200.0 mL container? The density of ethyl alcohol is 0.789 g/mL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Ans</a:t>
            </a:r>
            <a:r>
              <a:rPr lang="en-US" dirty="0" smtClean="0"/>
              <a:t>: 157.8 g</a:t>
            </a:r>
          </a:p>
        </p:txBody>
      </p:sp>
    </p:spTree>
    <p:extLst>
      <p:ext uri="{BB962C8B-B14F-4D97-AF65-F5344CB8AC3E}">
        <p14:creationId xmlns:p14="http://schemas.microsoft.com/office/powerpoint/2010/main" val="405889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volume of silver metal will weigh exactly 2.50 kg. The density of silver is 10.5 g/cm</a:t>
            </a:r>
            <a:r>
              <a:rPr lang="en-US" sz="2800" baseline="30000" dirty="0" smtClean="0"/>
              <a:t>3</a:t>
            </a:r>
          </a:p>
          <a:p>
            <a:endParaRPr lang="en-US" sz="2800" baseline="30000" dirty="0"/>
          </a:p>
          <a:p>
            <a:r>
              <a:rPr lang="en-US" sz="2800" dirty="0" err="1" smtClean="0"/>
              <a:t>Ans</a:t>
            </a:r>
            <a:r>
              <a:rPr lang="en-US" sz="2800" dirty="0" smtClean="0"/>
              <a:t>: 238 cm</a:t>
            </a:r>
            <a:r>
              <a:rPr lang="en-US" sz="2800" baseline="30000" dirty="0" smtClean="0"/>
              <a:t>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5735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block of lead has dimensions of 4.50 cm by 5.2 cm by 2.36 cm. The block has a mass of 1587 g. Calculate the density of lead.</a:t>
            </a:r>
          </a:p>
          <a:p>
            <a:endParaRPr lang="en-US" sz="2800" dirty="0"/>
          </a:p>
          <a:p>
            <a:r>
              <a:rPr lang="en-US" sz="2800" dirty="0" err="1" smtClean="0"/>
              <a:t>Ans</a:t>
            </a:r>
            <a:r>
              <a:rPr lang="en-US" sz="2800" smtClean="0"/>
              <a:t>: 29 </a:t>
            </a:r>
            <a:r>
              <a:rPr lang="en-US" sz="2800" dirty="0" smtClean="0"/>
              <a:t>g/cm</a:t>
            </a:r>
            <a:r>
              <a:rPr lang="en-US" sz="2800" baseline="30000" dirty="0" smtClean="0"/>
              <a:t>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3480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6342</TotalTime>
  <Words>359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Expo</vt:lpstr>
      <vt:lpstr>Density</vt:lpstr>
      <vt:lpstr>Today’s Objective</vt:lpstr>
      <vt:lpstr>Density</vt:lpstr>
      <vt:lpstr>Regular vs. Irregular Shaped Objects</vt:lpstr>
      <vt:lpstr>Density Calculations</vt:lpstr>
      <vt:lpstr>Example 1</vt:lpstr>
      <vt:lpstr>Example 2</vt:lpstr>
      <vt:lpstr>Example 3</vt:lpstr>
      <vt:lpstr>Example 4</vt:lpstr>
      <vt:lpstr>Example 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</dc:title>
  <dc:creator>Kyle Jenks</dc:creator>
  <cp:lastModifiedBy>Kyle Jenks</cp:lastModifiedBy>
  <cp:revision>20</cp:revision>
  <dcterms:created xsi:type="dcterms:W3CDTF">2012-09-17T00:46:10Z</dcterms:created>
  <dcterms:modified xsi:type="dcterms:W3CDTF">2015-11-12T17:27:48Z</dcterms:modified>
</cp:coreProperties>
</file>