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gif"/><Relationship Id="rId3" Type="http://schemas.openxmlformats.org/officeDocument/2006/relationships/hyperlink" Target="http://geology.com/rocks/pictures/granite-fine-grained-380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Layers of the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layers of the Earth are there?</a:t>
            </a:r>
            <a:endParaRPr lang="en-US" dirty="0"/>
          </a:p>
          <a:p>
            <a:pPr lvl="1"/>
            <a:r>
              <a:rPr lang="en-US" dirty="0" smtClean="0"/>
              <a:t>Crust</a:t>
            </a:r>
          </a:p>
          <a:p>
            <a:pPr lvl="2"/>
            <a:r>
              <a:rPr lang="en-US" dirty="0" smtClean="0"/>
              <a:t>Continental Crust</a:t>
            </a:r>
          </a:p>
          <a:p>
            <a:pPr lvl="2"/>
            <a:r>
              <a:rPr lang="en-US" dirty="0" smtClean="0"/>
              <a:t>Oceanic Crust</a:t>
            </a:r>
          </a:p>
          <a:p>
            <a:pPr lvl="1"/>
            <a:r>
              <a:rPr lang="en-US" dirty="0" smtClean="0"/>
              <a:t>Mantle</a:t>
            </a:r>
          </a:p>
          <a:p>
            <a:pPr lvl="2"/>
            <a:r>
              <a:rPr lang="en-US" dirty="0" smtClean="0"/>
              <a:t>Lithosphere</a:t>
            </a:r>
          </a:p>
          <a:p>
            <a:pPr lvl="2"/>
            <a:r>
              <a:rPr lang="en-US" dirty="0" err="1" smtClean="0"/>
              <a:t>Astheosphere</a:t>
            </a:r>
            <a:endParaRPr lang="en-US" dirty="0" smtClean="0"/>
          </a:p>
          <a:p>
            <a:pPr lvl="1"/>
            <a:r>
              <a:rPr lang="en-US" dirty="0" smtClean="0"/>
              <a:t>Outer Core</a:t>
            </a:r>
          </a:p>
          <a:p>
            <a:pPr lvl="1"/>
            <a:r>
              <a:rPr lang="en-US" dirty="0" smtClean="0"/>
              <a:t>Inner Core</a:t>
            </a:r>
          </a:p>
        </p:txBody>
      </p:sp>
      <p:pic>
        <p:nvPicPr>
          <p:cNvPr id="4" name="Picture 3" descr="earth_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569" y="3151021"/>
            <a:ext cx="4483267" cy="309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3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Crust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Earth's Layer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20" t="-1755" r="-31408" b="-5846"/>
          <a:stretch/>
        </p:blipFill>
        <p:spPr>
          <a:xfrm>
            <a:off x="3273086" y="1600201"/>
            <a:ext cx="7016712" cy="4081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Depth – About 60 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 – Air Temp – about 400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Composition – </a:t>
            </a:r>
            <a:r>
              <a:rPr lang="en-US" dirty="0" smtClean="0">
                <a:hlinkClick r:id="rId3"/>
              </a:rPr>
              <a:t>Granite Rocks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Phase – Solid: Beneath the Land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Characteristics: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Density is about 2.7 g/cm</a:t>
            </a:r>
            <a:r>
              <a:rPr lang="en-US" sz="1600" baseline="30000" dirty="0" smtClean="0">
                <a:solidFill>
                  <a:schemeClr val="bg1"/>
                </a:solidFill>
              </a:rPr>
              <a:t>3</a:t>
            </a:r>
            <a:r>
              <a:rPr lang="en-US" sz="1600" dirty="0" smtClean="0">
                <a:solidFill>
                  <a:schemeClr val="bg1"/>
                </a:solidFill>
              </a:rPr>
              <a:t> and is less dense than oceanic.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About 4 billion years old.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Oceanic Crust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Earth's Layer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20" t="-1755" r="-31408" b="-5846"/>
          <a:stretch/>
        </p:blipFill>
        <p:spPr>
          <a:xfrm>
            <a:off x="3273086" y="1600201"/>
            <a:ext cx="7016712" cy="4081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Depth – About 5 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 – Air temp to About 400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Composition:</a:t>
            </a:r>
            <a:r>
              <a:rPr lang="en-US" dirty="0"/>
              <a:t> </a:t>
            </a:r>
            <a:r>
              <a:rPr lang="en-US" dirty="0" smtClean="0"/>
              <a:t>Basalt Rocks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Phase – Solid: Beneath Oceans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Characteristics: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Density is about 2.9 g/cm</a:t>
            </a:r>
            <a:r>
              <a:rPr lang="en-US" sz="1600" baseline="30000" dirty="0" smtClean="0">
                <a:solidFill>
                  <a:srgbClr val="FFFFFF"/>
                </a:solidFill>
              </a:rPr>
              <a:t>3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About 200 million years old</a:t>
            </a:r>
          </a:p>
        </p:txBody>
      </p:sp>
    </p:spTree>
    <p:extLst>
      <p:ext uri="{BB962C8B-B14F-4D97-AF65-F5344CB8AC3E}">
        <p14:creationId xmlns:p14="http://schemas.microsoft.com/office/powerpoint/2010/main" val="325145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Mantle – Lithosphere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Earth's Layer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20" t="-1755" r="-31408" b="-5846"/>
          <a:stretch/>
        </p:blipFill>
        <p:spPr>
          <a:xfrm>
            <a:off x="3273086" y="1600201"/>
            <a:ext cx="7016712" cy="4081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Lithos</a:t>
            </a:r>
            <a:r>
              <a:rPr lang="en-US" dirty="0" smtClean="0"/>
              <a:t> means “rocky” </a:t>
            </a:r>
          </a:p>
          <a:p>
            <a:r>
              <a:rPr lang="en-US" dirty="0" smtClean="0"/>
              <a:t>Lithosphere is the Earth’s Crust and top layer of the mantle.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Depth – Down to About 150 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 – 1000 </a:t>
            </a:r>
            <a:r>
              <a:rPr lang="en-US" dirty="0" err="1" smtClean="0"/>
              <a:t>deg</a:t>
            </a:r>
            <a:r>
              <a:rPr lang="en-US" dirty="0" smtClean="0"/>
              <a:t> C – 3700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Composition – Silicate rocks (silicon and oxygen)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Phase – Solid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Characteristics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Non flowing material.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Composed of plate tectonics.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5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Mantle – Asthenosphere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Earth's Layer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20" t="-1755" r="-31408" b="-5846"/>
          <a:stretch/>
        </p:blipFill>
        <p:spPr>
          <a:xfrm>
            <a:off x="3273086" y="1600201"/>
            <a:ext cx="7016712" cy="4081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832567" cy="341583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Astheno</a:t>
            </a:r>
            <a:r>
              <a:rPr lang="en-US" dirty="0" smtClean="0"/>
              <a:t> means “weak”</a:t>
            </a:r>
          </a:p>
          <a:p>
            <a:r>
              <a:rPr lang="en-US" dirty="0" smtClean="0"/>
              <a:t>Asthenosphere is below the lithosphere and drives the movement of plate tectonics.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Depth – Down to about 2900 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 – 1000 </a:t>
            </a:r>
            <a:r>
              <a:rPr lang="en-US" dirty="0" err="1" smtClean="0"/>
              <a:t>deg</a:t>
            </a:r>
            <a:r>
              <a:rPr lang="en-US" dirty="0" smtClean="0"/>
              <a:t> C to 3700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Composition</a:t>
            </a:r>
            <a:r>
              <a:rPr lang="en-US" dirty="0"/>
              <a:t> </a:t>
            </a:r>
            <a:r>
              <a:rPr lang="en-US" dirty="0" smtClean="0"/>
              <a:t>– Iron, Magnesium, Aluminum, Silicon, Oxygen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Matter – Solid but flows like a liquid (think tar or silly putty material)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Characteristics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Convection currents provide motion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5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Core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Earth's Layer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20" t="-1755" r="-31408" b="-5846"/>
          <a:stretch/>
        </p:blipFill>
        <p:spPr>
          <a:xfrm>
            <a:off x="3273086" y="1600201"/>
            <a:ext cx="7016712" cy="4081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Depth – Down to about 5100 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 – 3700 </a:t>
            </a:r>
            <a:r>
              <a:rPr lang="en-US" dirty="0" err="1" smtClean="0"/>
              <a:t>deg</a:t>
            </a:r>
            <a:r>
              <a:rPr lang="en-US" dirty="0" smtClean="0"/>
              <a:t> C to 4300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Composition – Dense iron and nickel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Matter – Liquid because of extreme high temperatures.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Characteristics: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Convection currents of molten iron generate the Earth’s magnetic field by conducting electricity.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145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Core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Earth's Layers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20" t="-1755" r="-31408" b="-5846"/>
          <a:stretch/>
        </p:blipFill>
        <p:spPr>
          <a:xfrm>
            <a:off x="3273086" y="1600201"/>
            <a:ext cx="7016712" cy="4081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Depth – Extends to center of Earth to about 6400 km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Temp  - Greater than 4300 </a:t>
            </a:r>
            <a:r>
              <a:rPr lang="en-US" dirty="0" err="1" smtClean="0"/>
              <a:t>deg</a:t>
            </a:r>
            <a:r>
              <a:rPr lang="en-US" dirty="0" smtClean="0"/>
              <a:t> 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Composition – Mostly Iron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Phase – Solid – Extremely high pressures cause it from becoming a liquid.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Special Characteristics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</a:rPr>
              <a:t>Shaped like a ball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5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3081</TotalTime>
  <Words>344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Expo</vt:lpstr>
      <vt:lpstr>Layers of the Earth</vt:lpstr>
      <vt:lpstr>Layers of the Earth</vt:lpstr>
      <vt:lpstr>Continental Crust </vt:lpstr>
      <vt:lpstr>Oceanic Crust </vt:lpstr>
      <vt:lpstr>Mantle – Lithosphere </vt:lpstr>
      <vt:lpstr>Mantle – Asthenosphere </vt:lpstr>
      <vt:lpstr>Outer Core </vt:lpstr>
      <vt:lpstr>Inner Core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the Earth</dc:title>
  <dc:creator>Kyle Jenks</dc:creator>
  <cp:lastModifiedBy>Kyle Jenks</cp:lastModifiedBy>
  <cp:revision>11</cp:revision>
  <dcterms:created xsi:type="dcterms:W3CDTF">2014-04-08T15:34:01Z</dcterms:created>
  <dcterms:modified xsi:type="dcterms:W3CDTF">2014-04-10T18:55:38Z</dcterms:modified>
</cp:coreProperties>
</file>